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restituzionedati.invalsi.it/logo19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1031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0312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Rilevazioni Nazionali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Grado 5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Dati Generali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24040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857625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2024-10-29T10:20:15Z</dcterms:created>
  <dcterms:modified xsi:type="dcterms:W3CDTF">2024-10-29T10:20:15Z</dcterms:modified>
</cp:coreProperties>
</file>